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1" r:id="rId4"/>
    <p:sldId id="257" r:id="rId5"/>
    <p:sldId id="284" r:id="rId6"/>
    <p:sldId id="285" r:id="rId7"/>
    <p:sldId id="267" r:id="rId8"/>
    <p:sldId id="263" r:id="rId9"/>
    <p:sldId id="286" r:id="rId10"/>
    <p:sldId id="270" r:id="rId11"/>
    <p:sldId id="287" r:id="rId12"/>
    <p:sldId id="272" r:id="rId13"/>
    <p:sldId id="269" r:id="rId14"/>
    <p:sldId id="275" r:id="rId15"/>
    <p:sldId id="289" r:id="rId16"/>
    <p:sldId id="274" r:id="rId17"/>
    <p:sldId id="281" r:id="rId18"/>
    <p:sldId id="288"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75" autoAdjust="0"/>
    <p:restoredTop sz="94660"/>
  </p:normalViewPr>
  <p:slideViewPr>
    <p:cSldViewPr snapToGrid="0" snapToObjects="1">
      <p:cViewPr varScale="1">
        <p:scale>
          <a:sx n="190" d="100"/>
          <a:sy n="190" d="100"/>
        </p:scale>
        <p:origin x="128" y="23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019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2">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1" hasCustomPrompt="1"/>
          </p:nvPr>
        </p:nvSpPr>
        <p:spPr>
          <a:xfrm>
            <a:off x="5874968" y="2234877"/>
            <a:ext cx="2168686" cy="312242"/>
          </a:xfrm>
        </p:spPr>
        <p:txBody>
          <a:bodyPr>
            <a:normAutofit/>
          </a:bodyPr>
          <a:lstStyle>
            <a:lvl1pPr>
              <a:defRPr sz="1600"/>
            </a:lvl1pPr>
          </a:lstStyle>
          <a:p>
            <a:pPr lvl="0"/>
            <a:r>
              <a:rPr lang="en-US" dirty="0"/>
              <a:t>Add Your Subtitle</a:t>
            </a:r>
          </a:p>
        </p:txBody>
      </p:sp>
    </p:spTree>
    <p:extLst>
      <p:ext uri="{BB962C8B-B14F-4D97-AF65-F5344CB8AC3E}">
        <p14:creationId xmlns:p14="http://schemas.microsoft.com/office/powerpoint/2010/main" val="1018787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3">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21810" y="197054"/>
            <a:ext cx="3591178" cy="1955953"/>
          </a:xfrm>
        </p:spPr>
        <p:txBody>
          <a:bodyPr/>
          <a:lstStyle/>
          <a:p>
            <a:r>
              <a:rPr lang="en-US" dirty="0"/>
              <a:t>Add Your Title</a:t>
            </a:r>
          </a:p>
        </p:txBody>
      </p:sp>
      <p:sp>
        <p:nvSpPr>
          <p:cNvPr id="4" name="Text Placeholder 3"/>
          <p:cNvSpPr>
            <a:spLocks noGrp="1"/>
          </p:cNvSpPr>
          <p:nvPr>
            <p:ph type="body" sz="quarter" idx="12" hasCustomPrompt="1"/>
          </p:nvPr>
        </p:nvSpPr>
        <p:spPr>
          <a:xfrm>
            <a:off x="5874968" y="2234877"/>
            <a:ext cx="2168686" cy="312242"/>
          </a:xfrm>
        </p:spPr>
        <p:txBody>
          <a:bodyPr>
            <a:normAutofit/>
          </a:bodyPr>
          <a:lstStyle>
            <a:lvl1pPr>
              <a:defRPr sz="1600"/>
            </a:lvl1pPr>
          </a:lstStyle>
          <a:p>
            <a:pPr lvl="0"/>
            <a:r>
              <a:rPr lang="en-US" dirty="0"/>
              <a:t>Add Your Subtitle</a:t>
            </a:r>
          </a:p>
        </p:txBody>
      </p:sp>
    </p:spTree>
    <p:extLst>
      <p:ext uri="{BB962C8B-B14F-4D97-AF65-F5344CB8AC3E}">
        <p14:creationId xmlns:p14="http://schemas.microsoft.com/office/powerpoint/2010/main" val="3366272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hasCustomPrompt="1"/>
          </p:nvPr>
        </p:nvSpPr>
        <p:spPr>
          <a:xfrm>
            <a:off x="2978049" y="153265"/>
            <a:ext cx="5992596" cy="4831496"/>
          </a:xfrm>
        </p:spPr>
        <p:txBody>
          <a:bodyPr anchor="ctr"/>
          <a:lstStyle>
            <a:lvl1pPr algn="ctr">
              <a:defRPr baseline="0"/>
            </a:lvl1pPr>
            <a:lvl2pPr algn="l">
              <a:defRPr/>
            </a:lvl2pPr>
            <a:lvl3pPr algn="l">
              <a:defRPr/>
            </a:lvl3pPr>
            <a:lvl4pPr algn="l">
              <a:defRPr/>
            </a:lvl4pPr>
            <a:lvl5pPr algn="l">
              <a:defRPr/>
            </a:lvl5pPr>
          </a:lstStyle>
          <a:p>
            <a:pPr lvl="0"/>
            <a:r>
              <a:rPr lang="en-US" dirty="0"/>
              <a:t>Add Your Text Here</a:t>
            </a:r>
          </a:p>
        </p:txBody>
      </p:sp>
    </p:spTree>
    <p:extLst>
      <p:ext uri="{BB962C8B-B14F-4D97-AF65-F5344CB8AC3E}">
        <p14:creationId xmlns:p14="http://schemas.microsoft.com/office/powerpoint/2010/main" val="1941050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2">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Text Placeholder 6"/>
          <p:cNvSpPr>
            <a:spLocks noGrp="1"/>
          </p:cNvSpPr>
          <p:nvPr>
            <p:ph type="body" sz="quarter" idx="11" hasCustomPrompt="1"/>
          </p:nvPr>
        </p:nvSpPr>
        <p:spPr>
          <a:xfrm>
            <a:off x="2978049" y="153265"/>
            <a:ext cx="5992596" cy="4831496"/>
          </a:xfrm>
        </p:spPr>
        <p:txBody>
          <a:bodyPr anchor="ctr"/>
          <a:lstStyle>
            <a:lvl1pPr algn="ctr">
              <a:defRPr baseline="0"/>
            </a:lvl1pPr>
            <a:lvl2pPr algn="l">
              <a:defRPr/>
            </a:lvl2pPr>
            <a:lvl3pPr algn="l">
              <a:defRPr/>
            </a:lvl3pPr>
            <a:lvl4pPr algn="l">
              <a:defRPr/>
            </a:lvl4pPr>
            <a:lvl5pPr algn="l">
              <a:defRPr/>
            </a:lvl5pPr>
          </a:lstStyle>
          <a:p>
            <a:pPr lvl="0"/>
            <a:r>
              <a:rPr lang="en-US" dirty="0"/>
              <a:t>Add Your Text Here</a:t>
            </a:r>
          </a:p>
        </p:txBody>
      </p:sp>
    </p:spTree>
    <p:extLst>
      <p:ext uri="{BB962C8B-B14F-4D97-AF65-F5344CB8AC3E}">
        <p14:creationId xmlns:p14="http://schemas.microsoft.com/office/powerpoint/2010/main" val="3630400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3">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7643" y="153265"/>
            <a:ext cx="2279467" cy="1236377"/>
          </a:xfrm>
        </p:spPr>
        <p:txBody>
          <a:bodyPr>
            <a:normAutofit/>
          </a:bodyPr>
          <a:lstStyle>
            <a:lvl1pPr>
              <a:defRPr sz="1600"/>
            </a:lvl1pPr>
          </a:lstStyle>
          <a:p>
            <a:r>
              <a:rPr lang="en-US" dirty="0"/>
              <a:t>Add Your Title</a:t>
            </a:r>
          </a:p>
        </p:txBody>
      </p:sp>
      <p:sp>
        <p:nvSpPr>
          <p:cNvPr id="5" name="Text Placeholder 6"/>
          <p:cNvSpPr>
            <a:spLocks noGrp="1"/>
          </p:cNvSpPr>
          <p:nvPr>
            <p:ph type="body" sz="quarter" idx="11" hasCustomPrompt="1"/>
          </p:nvPr>
        </p:nvSpPr>
        <p:spPr>
          <a:xfrm>
            <a:off x="2978049" y="153265"/>
            <a:ext cx="5992596" cy="4831496"/>
          </a:xfrm>
        </p:spPr>
        <p:txBody>
          <a:bodyPr anchor="ctr"/>
          <a:lstStyle>
            <a:lvl1pPr algn="ctr">
              <a:defRPr baseline="0"/>
            </a:lvl1pPr>
            <a:lvl2pPr algn="l">
              <a:defRPr/>
            </a:lvl2pPr>
            <a:lvl3pPr algn="l">
              <a:defRPr/>
            </a:lvl3pPr>
            <a:lvl4pPr algn="l">
              <a:defRPr/>
            </a:lvl4pPr>
            <a:lvl5pPr algn="l">
              <a:defRPr/>
            </a:lvl5pPr>
          </a:lstStyle>
          <a:p>
            <a:pPr lvl="0"/>
            <a:r>
              <a:rPr lang="en-US" dirty="0"/>
              <a:t>Add Your Text Here</a:t>
            </a:r>
          </a:p>
        </p:txBody>
      </p:sp>
    </p:spTree>
    <p:extLst>
      <p:ext uri="{BB962C8B-B14F-4D97-AF65-F5344CB8AC3E}">
        <p14:creationId xmlns:p14="http://schemas.microsoft.com/office/powerpoint/2010/main" val="3343601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cripture">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526736" y="421372"/>
            <a:ext cx="8160063" cy="3365110"/>
          </a:xfrm>
        </p:spPr>
        <p:txBody>
          <a:bodyPr anchor="ctr"/>
          <a:lstStyle>
            <a:lvl1pPr marL="0" indent="0">
              <a:buFont typeface="Arial"/>
              <a:buNone/>
              <a:defRPr/>
            </a:lvl1pPr>
            <a:lvl2pPr marL="457200" indent="0">
              <a:buNone/>
              <a:defRPr/>
            </a:lvl2pPr>
            <a:lvl3pPr marL="914400" indent="0">
              <a:buFont typeface="Arial"/>
              <a:buNone/>
              <a:defRPr/>
            </a:lvl3pPr>
            <a:lvl4pPr marL="1371600" indent="0">
              <a:buFont typeface="Arial"/>
              <a:buNone/>
              <a:defRPr/>
            </a:lvl4pPr>
            <a:lvl5pPr marL="1828800" indent="0">
              <a:buFont typeface="Arial"/>
              <a:buNone/>
              <a:defRPr/>
            </a:lvl5pPr>
          </a:lstStyle>
          <a:p>
            <a:pPr lvl="0"/>
            <a:r>
              <a:rPr lang="en-US" dirty="0"/>
              <a:t>Add Your Scripture Here</a:t>
            </a:r>
          </a:p>
        </p:txBody>
      </p:sp>
      <p:sp>
        <p:nvSpPr>
          <p:cNvPr id="10" name="Text Placeholder 9"/>
          <p:cNvSpPr>
            <a:spLocks noGrp="1"/>
          </p:cNvSpPr>
          <p:nvPr>
            <p:ph type="body" sz="quarter" idx="14" hasCustomPrompt="1"/>
          </p:nvPr>
        </p:nvSpPr>
        <p:spPr>
          <a:xfrm>
            <a:off x="527050" y="4021138"/>
            <a:ext cx="8159750" cy="742690"/>
          </a:xfrm>
        </p:spPr>
        <p:txBody>
          <a:bodyPr>
            <a:normAutofit/>
          </a:bodyPr>
          <a:lstStyle>
            <a:lvl1pPr>
              <a:defRPr sz="1400" baseline="0"/>
            </a:lvl1pPr>
          </a:lstStyle>
          <a:p>
            <a:pPr lvl="0"/>
            <a:r>
              <a:rPr lang="en-US" dirty="0"/>
              <a:t>Add Verse Here</a:t>
            </a:r>
          </a:p>
        </p:txBody>
      </p:sp>
    </p:spTree>
    <p:extLst>
      <p:ext uri="{BB962C8B-B14F-4D97-AF65-F5344CB8AC3E}">
        <p14:creationId xmlns:p14="http://schemas.microsoft.com/office/powerpoint/2010/main" val="406335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ackground">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526736" y="421372"/>
            <a:ext cx="8160063" cy="4354160"/>
          </a:xfrm>
        </p:spPr>
        <p:txBody>
          <a:bodyPr anchor="ctr"/>
          <a:lstStyle>
            <a:lvl1pPr marL="0" indent="0">
              <a:buFont typeface="Arial"/>
              <a:buNone/>
              <a:defRPr/>
            </a:lvl1pPr>
            <a:lvl2pPr marL="457200" indent="0">
              <a:buNone/>
              <a:defRPr/>
            </a:lvl2pPr>
            <a:lvl3pPr marL="914400" indent="0">
              <a:buFont typeface="Arial"/>
              <a:buNone/>
              <a:defRPr/>
            </a:lvl3pPr>
            <a:lvl4pPr marL="1371600" indent="0">
              <a:buFont typeface="Arial"/>
              <a:buNone/>
              <a:defRPr/>
            </a:lvl4pPr>
            <a:lvl5pPr marL="1828800" indent="0">
              <a:buFont typeface="Arial"/>
              <a:buNone/>
              <a:defRPr/>
            </a:lvl5pPr>
          </a:lstStyle>
          <a:p>
            <a:pPr lvl="0"/>
            <a:r>
              <a:rPr lang="en-US" dirty="0"/>
              <a:t>Add Your Text Here</a:t>
            </a:r>
          </a:p>
        </p:txBody>
      </p:sp>
    </p:spTree>
    <p:extLst>
      <p:ext uri="{BB962C8B-B14F-4D97-AF65-F5344CB8AC3E}">
        <p14:creationId xmlns:p14="http://schemas.microsoft.com/office/powerpoint/2010/main" val="3822514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9/3/2017</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4" r:id="rId2"/>
    <p:sldLayoutId id="2147483651" r:id="rId3"/>
    <p:sldLayoutId id="2147483652" r:id="rId4"/>
    <p:sldLayoutId id="2147483656" r:id="rId5"/>
    <p:sldLayoutId id="2147483655" r:id="rId6"/>
    <p:sldLayoutId id="2147483650" r:id="rId7"/>
    <p:sldLayoutId id="2147483657" r:id="rId8"/>
  </p:sldLayoutIdLst>
  <p:txStyles>
    <p:titleStyle>
      <a:lvl1pPr algn="ctr" defTabSz="914400" rtl="0" eaLnBrk="1" latinLnBrk="0" hangingPunct="1">
        <a:spcBef>
          <a:spcPct val="0"/>
        </a:spcBef>
        <a:buNone/>
        <a:defRPr sz="4400" kern="1200">
          <a:solidFill>
            <a:schemeClr val="tx1"/>
          </a:solidFill>
          <a:latin typeface="+mj-lt"/>
          <a:ea typeface="+mj-ea"/>
          <a:cs typeface="Adelle-Regular"/>
        </a:defRPr>
      </a:lvl1pPr>
    </p:titleStyle>
    <p:bodyStyle>
      <a:lvl1pPr marL="0" indent="0" algn="ctr" defTabSz="914400" rtl="0" eaLnBrk="1" latinLnBrk="0" hangingPunct="1">
        <a:spcBef>
          <a:spcPct val="20000"/>
        </a:spcBef>
        <a:buFont typeface="Arial"/>
        <a:buNone/>
        <a:defRPr sz="3000" kern="1200">
          <a:solidFill>
            <a:schemeClr val="tx1"/>
          </a:solidFill>
          <a:latin typeface="+mn-lt"/>
          <a:ea typeface="+mn-ea"/>
          <a:cs typeface="Apple Chancery"/>
        </a:defRPr>
      </a:lvl1pPr>
      <a:lvl2pPr marL="914400" indent="-457200" algn="ctr" defTabSz="914400" rtl="0" eaLnBrk="1" latinLnBrk="0" hangingPunct="1">
        <a:spcBef>
          <a:spcPct val="20000"/>
        </a:spcBef>
        <a:buFont typeface="Arial"/>
        <a:buChar char="•"/>
        <a:defRPr sz="3000" kern="1200">
          <a:solidFill>
            <a:schemeClr val="tx1"/>
          </a:solidFill>
          <a:latin typeface="+mn-lt"/>
          <a:ea typeface="+mn-ea"/>
          <a:cs typeface="Apple Chancery"/>
        </a:defRPr>
      </a:lvl2pPr>
      <a:lvl3pPr marL="914400" indent="0" algn="ctr" defTabSz="914400" rtl="0" eaLnBrk="1" latinLnBrk="0" hangingPunct="1">
        <a:spcBef>
          <a:spcPct val="20000"/>
        </a:spcBef>
        <a:buFont typeface="Arial" pitchFamily="34" charset="0"/>
        <a:buNone/>
        <a:defRPr sz="3000" kern="1200">
          <a:solidFill>
            <a:schemeClr val="tx1"/>
          </a:solidFill>
          <a:latin typeface="+mn-lt"/>
          <a:ea typeface="+mn-ea"/>
          <a:cs typeface="Apple Chancery"/>
        </a:defRPr>
      </a:lvl3pPr>
      <a:lvl4pPr marL="1371600" indent="0" algn="ctr" defTabSz="914400" rtl="0" eaLnBrk="1" latinLnBrk="0" hangingPunct="1">
        <a:spcBef>
          <a:spcPct val="20000"/>
        </a:spcBef>
        <a:buFont typeface="Arial" pitchFamily="34" charset="0"/>
        <a:buNone/>
        <a:defRPr sz="3000" kern="1200">
          <a:solidFill>
            <a:schemeClr val="tx1"/>
          </a:solidFill>
          <a:latin typeface="+mn-lt"/>
          <a:ea typeface="+mn-ea"/>
          <a:cs typeface="Apple Chancery"/>
        </a:defRPr>
      </a:lvl4pPr>
      <a:lvl5pPr marL="1828800" indent="0" algn="ctr" defTabSz="914400" rtl="0" eaLnBrk="1" latinLnBrk="0" hangingPunct="1">
        <a:spcBef>
          <a:spcPct val="20000"/>
        </a:spcBef>
        <a:buFont typeface="Arial" pitchFamily="34" charset="0"/>
        <a:buNone/>
        <a:defRPr sz="3000" kern="1200">
          <a:solidFill>
            <a:schemeClr val="tx1"/>
          </a:solidFill>
          <a:latin typeface="+mn-lt"/>
          <a:ea typeface="+mn-ea"/>
          <a:cs typeface="Apple Chancery"/>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ree, grass, outdoor&#10;&#10;Description generated with very high confidence">
            <a:extLst>
              <a:ext uri="{FF2B5EF4-FFF2-40B4-BE49-F238E27FC236}">
                <a16:creationId xmlns:a16="http://schemas.microsoft.com/office/drawing/2014/main" id="{6DCA148A-CAA8-4BD0-B5E6-9AC70407DB2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4" name="Title 2">
            <a:extLst>
              <a:ext uri="{FF2B5EF4-FFF2-40B4-BE49-F238E27FC236}">
                <a16:creationId xmlns:a16="http://schemas.microsoft.com/office/drawing/2014/main" id="{03F10F47-F652-4AFE-AC57-CCE8E84D1CA5}"/>
              </a:ext>
            </a:extLst>
          </p:cNvPr>
          <p:cNvSpPr txBox="1">
            <a:spLocks/>
          </p:cNvSpPr>
          <p:nvPr/>
        </p:nvSpPr>
        <p:spPr>
          <a:xfrm>
            <a:off x="3790709" y="278924"/>
            <a:ext cx="5019049" cy="1850817"/>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Adelle-Regular"/>
              </a:defRPr>
            </a:lvl1pPr>
          </a:lstStyle>
          <a:p>
            <a:r>
              <a:rPr lang="en-US" dirty="0"/>
              <a:t>The </a:t>
            </a:r>
            <a:r>
              <a:rPr lang="en-US" dirty="0">
                <a:solidFill>
                  <a:srgbClr val="FFC000"/>
                </a:solidFill>
                <a:effectLst>
                  <a:outerShdw blurRad="38100" dist="38100" dir="2700000" algn="tl">
                    <a:srgbClr val="000000">
                      <a:alpha val="43137"/>
                    </a:srgbClr>
                  </a:outerShdw>
                </a:effectLst>
              </a:rPr>
              <a:t>Power</a:t>
            </a:r>
            <a:r>
              <a:rPr lang="en-US" dirty="0"/>
              <a:t> of a Godly </a:t>
            </a:r>
            <a:r>
              <a:rPr lang="en-US" dirty="0">
                <a:solidFill>
                  <a:srgbClr val="FFC000"/>
                </a:solidFill>
                <a:effectLst>
                  <a:outerShdw blurRad="38100" dist="38100" dir="2700000" algn="tl">
                    <a:srgbClr val="000000">
                      <a:alpha val="43137"/>
                    </a:srgbClr>
                  </a:outerShdw>
                </a:effectLst>
              </a:rPr>
              <a:t>Parent!</a:t>
            </a:r>
          </a:p>
        </p:txBody>
      </p:sp>
      <p:sp>
        <p:nvSpPr>
          <p:cNvPr id="5" name="Text Placeholder 4">
            <a:extLst>
              <a:ext uri="{FF2B5EF4-FFF2-40B4-BE49-F238E27FC236}">
                <a16:creationId xmlns:a16="http://schemas.microsoft.com/office/drawing/2014/main" id="{1590E2FC-A759-4410-B130-767599F53603}"/>
              </a:ext>
            </a:extLst>
          </p:cNvPr>
          <p:cNvSpPr txBox="1">
            <a:spLocks/>
          </p:cNvSpPr>
          <p:nvPr/>
        </p:nvSpPr>
        <p:spPr>
          <a:xfrm>
            <a:off x="3720229" y="1829763"/>
            <a:ext cx="5185775" cy="728242"/>
          </a:xfrm>
          <a:prstGeom prst="rect">
            <a:avLst/>
          </a:prstGeom>
        </p:spPr>
        <p:txBody>
          <a:bodyPr>
            <a:normAutofit fontScale="55000" lnSpcReduction="20000"/>
          </a:bodyPr>
          <a:lstStyle>
            <a:lvl1pPr marL="0" indent="0" algn="ctr" defTabSz="914400" rtl="0" eaLnBrk="1" latinLnBrk="0" hangingPunct="1">
              <a:spcBef>
                <a:spcPct val="20000"/>
              </a:spcBef>
              <a:buFont typeface="Arial"/>
              <a:buNone/>
              <a:defRPr sz="3000" kern="1200">
                <a:solidFill>
                  <a:schemeClr val="tx1"/>
                </a:solidFill>
                <a:latin typeface="+mn-lt"/>
                <a:ea typeface="+mn-ea"/>
                <a:cs typeface="Apple Chancery"/>
              </a:defRPr>
            </a:lvl1pPr>
            <a:lvl2pPr marL="914400" indent="-457200" algn="ctr" defTabSz="914400" rtl="0" eaLnBrk="1" latinLnBrk="0" hangingPunct="1">
              <a:spcBef>
                <a:spcPct val="20000"/>
              </a:spcBef>
              <a:buFont typeface="Arial"/>
              <a:buChar char="•"/>
              <a:defRPr sz="3000" kern="1200">
                <a:solidFill>
                  <a:schemeClr val="tx1"/>
                </a:solidFill>
                <a:latin typeface="+mn-lt"/>
                <a:ea typeface="+mn-ea"/>
                <a:cs typeface="Apple Chancery"/>
              </a:defRPr>
            </a:lvl2pPr>
            <a:lvl3pPr marL="914400" indent="0" algn="ctr" defTabSz="914400" rtl="0" eaLnBrk="1" latinLnBrk="0" hangingPunct="1">
              <a:spcBef>
                <a:spcPct val="20000"/>
              </a:spcBef>
              <a:buFont typeface="Arial" pitchFamily="34" charset="0"/>
              <a:buNone/>
              <a:defRPr sz="3000" kern="1200">
                <a:solidFill>
                  <a:schemeClr val="tx1"/>
                </a:solidFill>
                <a:latin typeface="+mn-lt"/>
                <a:ea typeface="+mn-ea"/>
                <a:cs typeface="Apple Chancery"/>
              </a:defRPr>
            </a:lvl3pPr>
            <a:lvl4pPr marL="1371600" indent="0" algn="ctr" defTabSz="914400" rtl="0" eaLnBrk="1" latinLnBrk="0" hangingPunct="1">
              <a:spcBef>
                <a:spcPct val="20000"/>
              </a:spcBef>
              <a:buFont typeface="Arial" pitchFamily="34" charset="0"/>
              <a:buNone/>
              <a:defRPr sz="3000" kern="1200">
                <a:solidFill>
                  <a:schemeClr val="tx1"/>
                </a:solidFill>
                <a:latin typeface="+mn-lt"/>
                <a:ea typeface="+mn-ea"/>
                <a:cs typeface="Apple Chancery"/>
              </a:defRPr>
            </a:lvl4pPr>
            <a:lvl5pPr marL="1828800" indent="0" algn="ctr" defTabSz="914400" rtl="0" eaLnBrk="1" latinLnBrk="0" hangingPunct="1">
              <a:spcBef>
                <a:spcPct val="20000"/>
              </a:spcBef>
              <a:buFont typeface="Arial" pitchFamily="34" charset="0"/>
              <a:buNone/>
              <a:defRPr sz="3000" kern="1200">
                <a:solidFill>
                  <a:schemeClr val="tx1"/>
                </a:solidFill>
                <a:latin typeface="+mn-lt"/>
                <a:ea typeface="+mn-ea"/>
                <a:cs typeface="Apple Chancery"/>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rgbClr val="F9F9A3"/>
                </a:solidFill>
              </a:rPr>
              <a:t>1 Samuel 1:27 For this child I prayed; and the LORD hath given me my petition which I asked of him: </a:t>
            </a:r>
          </a:p>
        </p:txBody>
      </p:sp>
    </p:spTree>
    <p:extLst>
      <p:ext uri="{BB962C8B-B14F-4D97-AF65-F5344CB8AC3E}">
        <p14:creationId xmlns:p14="http://schemas.microsoft.com/office/powerpoint/2010/main" val="1873325291"/>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26736" y="421371"/>
            <a:ext cx="8160063" cy="4434163"/>
          </a:xfrm>
        </p:spPr>
        <p:txBody>
          <a:bodyPr>
            <a:normAutofit/>
          </a:bodyPr>
          <a:lstStyle/>
          <a:p>
            <a:pPr marL="457200" indent="-457200" algn="l">
              <a:buFont typeface="Arial" panose="020B0604020202020204" pitchFamily="34" charset="0"/>
              <a:buChar char="•"/>
            </a:pPr>
            <a:r>
              <a:rPr lang="en-US" dirty="0"/>
              <a:t>Ecclesiastes 5:4-5 When thou </a:t>
            </a:r>
            <a:r>
              <a:rPr lang="en-US" dirty="0" err="1"/>
              <a:t>vowest</a:t>
            </a:r>
            <a:r>
              <a:rPr lang="en-US" dirty="0"/>
              <a:t> a vow unto God, defer not to pay it; for he hath no pleasure in fools: pay that which thou hast vowed. 5  Better is it that thou shouldest not vow, than that thou shouldest vow and not pay.</a:t>
            </a:r>
          </a:p>
        </p:txBody>
      </p:sp>
    </p:spTree>
    <p:extLst>
      <p:ext uri="{BB962C8B-B14F-4D97-AF65-F5344CB8AC3E}">
        <p14:creationId xmlns:p14="http://schemas.microsoft.com/office/powerpoint/2010/main" val="4242952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sz="3200" dirty="0">
                <a:effectLst>
                  <a:outerShdw blurRad="38100" dist="38100" dir="2700000" algn="tl">
                    <a:srgbClr val="000000">
                      <a:alpha val="43137"/>
                    </a:srgbClr>
                  </a:outerShdw>
                </a:effectLst>
              </a:rPr>
              <a:t>God </a:t>
            </a:r>
            <a:r>
              <a:rPr lang="en-US" sz="3200" u="sng" dirty="0">
                <a:effectLst>
                  <a:outerShdw blurRad="38100" dist="38100" dir="2700000" algn="tl">
                    <a:srgbClr val="000000">
                      <a:alpha val="43137"/>
                    </a:srgbClr>
                  </a:outerShdw>
                </a:effectLst>
              </a:rPr>
              <a:t>never forgets</a:t>
            </a:r>
            <a:r>
              <a:rPr lang="en-US" sz="3200" dirty="0">
                <a:effectLst>
                  <a:outerShdw blurRad="38100" dist="38100" dir="2700000" algn="tl">
                    <a:srgbClr val="000000">
                      <a:alpha val="43137"/>
                    </a:srgbClr>
                  </a:outerShdw>
                </a:effectLst>
              </a:rPr>
              <a:t> what we promise to Him!</a:t>
            </a:r>
            <a:endParaRPr lang="en-US" dirty="0"/>
          </a:p>
        </p:txBody>
      </p:sp>
    </p:spTree>
    <p:extLst>
      <p:ext uri="{BB962C8B-B14F-4D97-AF65-F5344CB8AC3E}">
        <p14:creationId xmlns:p14="http://schemas.microsoft.com/office/powerpoint/2010/main" val="851417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26736" y="421371"/>
            <a:ext cx="8160063" cy="4434163"/>
          </a:xfrm>
        </p:spPr>
        <p:txBody>
          <a:bodyPr>
            <a:normAutofit lnSpcReduction="10000"/>
          </a:bodyPr>
          <a:lstStyle/>
          <a:p>
            <a:pPr marL="457200" indent="-457200" algn="l">
              <a:buFont typeface="Arial" panose="020B0604020202020204" pitchFamily="34" charset="0"/>
              <a:buChar char="•"/>
            </a:pPr>
            <a:r>
              <a:rPr lang="en-US" dirty="0"/>
              <a:t>1 Samuel 15:22-23 And Samuel said, Hath the LORD as great delight in burnt offerings and sacrifices, as in obeying the voice of the LORD? Behold, to obey is better than sacrifice, and to hearken than the fat of rams. 23  For rebellion is as the sin of witchcraft, and stubbornness is as iniquity and idolatry. Because thou hast rejected the word of the LORD, he hath also rejected thee from being king.</a:t>
            </a:r>
          </a:p>
        </p:txBody>
      </p:sp>
    </p:spTree>
    <p:extLst>
      <p:ext uri="{BB962C8B-B14F-4D97-AF65-F5344CB8AC3E}">
        <p14:creationId xmlns:p14="http://schemas.microsoft.com/office/powerpoint/2010/main" val="333418610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0093"/>
            <a:ext cx="2721935" cy="1236377"/>
          </a:xfrm>
        </p:spPr>
        <p:txBody>
          <a:bodyPr>
            <a:noAutofit/>
          </a:bodyPr>
          <a:lstStyle/>
          <a:p>
            <a:r>
              <a:rPr lang="en-US" sz="3000" dirty="0"/>
              <a:t>The </a:t>
            </a:r>
            <a:r>
              <a:rPr lang="en-US" sz="3000" u="sng" dirty="0"/>
              <a:t>SUCCESS</a:t>
            </a:r>
            <a:r>
              <a:rPr lang="en-US" sz="3000" dirty="0"/>
              <a:t> of a godly parent! </a:t>
            </a:r>
          </a:p>
        </p:txBody>
      </p:sp>
      <p:sp>
        <p:nvSpPr>
          <p:cNvPr id="5" name="Text Placeholder 4"/>
          <p:cNvSpPr>
            <a:spLocks noGrp="1"/>
          </p:cNvSpPr>
          <p:nvPr>
            <p:ph type="body" sz="quarter" idx="11"/>
          </p:nvPr>
        </p:nvSpPr>
        <p:spPr/>
        <p:txBody>
          <a:bodyPr/>
          <a:lstStyle/>
          <a:p>
            <a:pPr marL="457200" indent="-457200" algn="l">
              <a:buFont typeface="Arial" panose="020B0604020202020204" pitchFamily="34" charset="0"/>
              <a:buChar char="•"/>
            </a:pPr>
            <a:r>
              <a:rPr lang="en-US" dirty="0">
                <a:effectLst>
                  <a:outerShdw blurRad="38100" dist="38100" dir="2700000" algn="tl">
                    <a:srgbClr val="000000">
                      <a:alpha val="43137"/>
                    </a:srgbClr>
                  </a:outerShdw>
                </a:effectLst>
              </a:rPr>
              <a:t>Vs 28b who is “he?”</a:t>
            </a:r>
          </a:p>
          <a:p>
            <a:pPr marL="457200" indent="-457200" algn="l">
              <a:buFont typeface="Arial" panose="020B0604020202020204" pitchFamily="34" charset="0"/>
              <a:buChar char="•"/>
            </a:pPr>
            <a:r>
              <a:rPr lang="en-US" dirty="0">
                <a:effectLst>
                  <a:outerShdw blurRad="38100" dist="38100" dir="2700000" algn="tl">
                    <a:srgbClr val="000000">
                      <a:alpha val="43137"/>
                    </a:srgbClr>
                  </a:outerShdw>
                </a:effectLst>
              </a:rPr>
              <a:t> “Him” and “he” – Is </a:t>
            </a:r>
            <a:r>
              <a:rPr lang="en-US" u="sng" dirty="0">
                <a:effectLst>
                  <a:outerShdw blurRad="38100" dist="38100" dir="2700000" algn="tl">
                    <a:srgbClr val="000000">
                      <a:alpha val="43137"/>
                    </a:srgbClr>
                  </a:outerShdw>
                </a:effectLst>
              </a:rPr>
              <a:t>Samuel</a:t>
            </a:r>
            <a:r>
              <a:rPr lang="en-US" dirty="0">
                <a:effectLst>
                  <a:outerShdw blurRad="38100" dist="38100" dir="2700000" algn="tl">
                    <a:srgbClr val="000000">
                      <a:alpha val="43137"/>
                    </a:srgbClr>
                  </a:outerShdw>
                </a:effectLst>
              </a:rPr>
              <a:t>.</a:t>
            </a:r>
          </a:p>
          <a:p>
            <a:pPr marL="457200" indent="-457200" algn="l">
              <a:buFont typeface="Arial" panose="020B0604020202020204" pitchFamily="34" charset="0"/>
              <a:buChar char="•"/>
            </a:pPr>
            <a:endParaRPr lang="en-US" dirty="0"/>
          </a:p>
        </p:txBody>
      </p:sp>
    </p:spTree>
    <p:extLst>
      <p:ext uri="{BB962C8B-B14F-4D97-AF65-F5344CB8AC3E}">
        <p14:creationId xmlns:p14="http://schemas.microsoft.com/office/powerpoint/2010/main" val="26641753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26736" y="421371"/>
            <a:ext cx="8160063" cy="4434163"/>
          </a:xfrm>
        </p:spPr>
        <p:txBody>
          <a:bodyPr>
            <a:normAutofit/>
          </a:bodyPr>
          <a:lstStyle/>
          <a:p>
            <a:pPr marL="457200" indent="-457200" algn="l">
              <a:buFont typeface="Arial" panose="020B0604020202020204" pitchFamily="34" charset="0"/>
              <a:buChar char="•"/>
            </a:pPr>
            <a:r>
              <a:rPr lang="en-US" dirty="0"/>
              <a:t>3 John 1:4 I have no greater joy than to hear that my children walk in truth. </a:t>
            </a:r>
          </a:p>
        </p:txBody>
      </p:sp>
    </p:spTree>
    <p:extLst>
      <p:ext uri="{BB962C8B-B14F-4D97-AF65-F5344CB8AC3E}">
        <p14:creationId xmlns:p14="http://schemas.microsoft.com/office/powerpoint/2010/main" val="39524298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26736" y="421371"/>
            <a:ext cx="8160063" cy="4434163"/>
          </a:xfrm>
        </p:spPr>
        <p:txBody>
          <a:bodyPr>
            <a:normAutofit/>
          </a:bodyPr>
          <a:lstStyle/>
          <a:p>
            <a:pPr marL="457200" indent="-457200" algn="l">
              <a:buFont typeface="Arial" panose="020B0604020202020204" pitchFamily="34" charset="0"/>
              <a:buChar char="•"/>
            </a:pPr>
            <a:r>
              <a:rPr lang="en-US" dirty="0"/>
              <a:t>2 Timothy 1:5 When I call to remembrance the unfeigned faith that is in thee, which dwelt first in thy grandmother Lois, and thy mother Eunice; and I am persuaded that in thee also.</a:t>
            </a:r>
          </a:p>
        </p:txBody>
      </p:sp>
    </p:spTree>
    <p:extLst>
      <p:ext uri="{BB962C8B-B14F-4D97-AF65-F5344CB8AC3E}">
        <p14:creationId xmlns:p14="http://schemas.microsoft.com/office/powerpoint/2010/main" val="11235253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ormAutofit/>
          </a:bodyPr>
          <a:lstStyle/>
          <a:p>
            <a:r>
              <a:rPr lang="en-US" sz="3200" dirty="0">
                <a:effectLst>
                  <a:outerShdw blurRad="38100" dist="38100" dir="2700000" algn="tl">
                    <a:srgbClr val="000000">
                      <a:alpha val="43137"/>
                    </a:srgbClr>
                  </a:outerShdw>
                </a:effectLst>
              </a:rPr>
              <a:t>Hannah and </a:t>
            </a:r>
            <a:r>
              <a:rPr lang="en-US" sz="3200" dirty="0" err="1">
                <a:effectLst>
                  <a:outerShdw blurRad="38100" dist="38100" dir="2700000" algn="tl">
                    <a:srgbClr val="000000">
                      <a:alpha val="43137"/>
                    </a:srgbClr>
                  </a:outerShdw>
                </a:effectLst>
              </a:rPr>
              <a:t>Elkanah</a:t>
            </a:r>
            <a:r>
              <a:rPr lang="en-US" sz="3200" dirty="0">
                <a:effectLst>
                  <a:outerShdw blurRad="38100" dist="38100" dir="2700000" algn="tl">
                    <a:srgbClr val="000000">
                      <a:alpha val="43137"/>
                    </a:srgbClr>
                  </a:outerShdw>
                </a:effectLst>
              </a:rPr>
              <a:t> followed the law when they came up to worship and paid their vows to God over their child Samuel.  </a:t>
            </a:r>
          </a:p>
          <a:p>
            <a:r>
              <a:rPr lang="en-US" sz="3200" dirty="0">
                <a:effectLst>
                  <a:outerShdw blurRad="38100" dist="38100" dir="2700000" algn="tl">
                    <a:srgbClr val="000000">
                      <a:alpha val="43137"/>
                    </a:srgbClr>
                  </a:outerShdw>
                </a:effectLst>
              </a:rPr>
              <a:t>They didn’t just talk a good talk,</a:t>
            </a:r>
            <a:br>
              <a:rPr lang="en-US" sz="3200" dirty="0">
                <a:effectLst>
                  <a:outerShdw blurRad="38100" dist="38100" dir="2700000" algn="tl">
                    <a:srgbClr val="000000">
                      <a:alpha val="43137"/>
                    </a:srgbClr>
                  </a:outerShdw>
                </a:effectLst>
              </a:rPr>
            </a:br>
            <a:r>
              <a:rPr lang="en-US" sz="3200" dirty="0">
                <a:effectLst>
                  <a:outerShdw blurRad="38100" dist="38100" dir="2700000" algn="tl">
                    <a:srgbClr val="000000">
                      <a:alpha val="43137"/>
                    </a:srgbClr>
                  </a:outerShdw>
                </a:effectLst>
              </a:rPr>
              <a:t>but then live for themselves! </a:t>
            </a:r>
          </a:p>
          <a:p>
            <a:r>
              <a:rPr lang="en-US" sz="3200" b="1" dirty="0">
                <a:effectLst>
                  <a:outerShdw blurRad="38100" dist="38100" dir="2700000" algn="tl">
                    <a:srgbClr val="000000">
                      <a:alpha val="43137"/>
                    </a:srgbClr>
                  </a:outerShdw>
                </a:effectLst>
              </a:rPr>
              <a:t>They were Bible believers. </a:t>
            </a:r>
          </a:p>
          <a:p>
            <a:r>
              <a:rPr lang="en-US" sz="3200" b="1" dirty="0">
                <a:effectLst>
                  <a:outerShdw blurRad="38100" dist="38100" dir="2700000" algn="tl">
                    <a:srgbClr val="000000">
                      <a:alpha val="43137"/>
                    </a:srgbClr>
                  </a:outerShdw>
                </a:effectLst>
              </a:rPr>
              <a:t>As a result, so was their son. </a:t>
            </a:r>
          </a:p>
        </p:txBody>
      </p:sp>
    </p:spTree>
    <p:extLst>
      <p:ext uri="{BB962C8B-B14F-4D97-AF65-F5344CB8AC3E}">
        <p14:creationId xmlns:p14="http://schemas.microsoft.com/office/powerpoint/2010/main" val="32336009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ormAutofit/>
          </a:bodyPr>
          <a:lstStyle/>
          <a:p>
            <a:r>
              <a:rPr lang="en-US" sz="4800" dirty="0">
                <a:effectLst>
                  <a:outerShdw blurRad="38100" dist="38100" dir="2700000" algn="tl">
                    <a:srgbClr val="000000">
                      <a:alpha val="43137"/>
                    </a:srgbClr>
                  </a:outerShdw>
                </a:effectLst>
              </a:rPr>
              <a:t>A </a:t>
            </a:r>
            <a:r>
              <a:rPr lang="en-US" sz="4800" u="sng" dirty="0">
                <a:effectLst>
                  <a:outerShdw blurRad="38100" dist="38100" dir="2700000" algn="tl">
                    <a:srgbClr val="000000">
                      <a:alpha val="43137"/>
                    </a:srgbClr>
                  </a:outerShdw>
                </a:effectLst>
              </a:rPr>
              <a:t>sad contrast</a:t>
            </a:r>
            <a:r>
              <a:rPr lang="en-US" sz="4800" dirty="0">
                <a:effectLst>
                  <a:outerShdw blurRad="38100" dist="38100" dir="2700000" algn="tl">
                    <a:srgbClr val="000000">
                      <a:alpha val="43137"/>
                    </a:srgbClr>
                  </a:outerShdw>
                </a:effectLst>
              </a:rPr>
              <a:t>: </a:t>
            </a:r>
          </a:p>
          <a:p>
            <a:r>
              <a:rPr lang="en-US" sz="4800" dirty="0">
                <a:effectLst>
                  <a:outerShdw blurRad="38100" dist="38100" dir="2700000" algn="tl">
                    <a:srgbClr val="000000">
                      <a:alpha val="43137"/>
                    </a:srgbClr>
                  </a:outerShdw>
                </a:effectLst>
              </a:rPr>
              <a:t>Eli’s sons knew the Word </a:t>
            </a:r>
          </a:p>
          <a:p>
            <a:r>
              <a:rPr lang="en-US" sz="4800" dirty="0">
                <a:effectLst>
                  <a:outerShdw blurRad="38100" dist="38100" dir="2700000" algn="tl">
                    <a:srgbClr val="000000">
                      <a:alpha val="43137"/>
                    </a:srgbClr>
                  </a:outerShdw>
                </a:effectLst>
              </a:rPr>
              <a:t>but did not live it. </a:t>
            </a:r>
          </a:p>
        </p:txBody>
      </p:sp>
    </p:spTree>
    <p:extLst>
      <p:ext uri="{BB962C8B-B14F-4D97-AF65-F5344CB8AC3E}">
        <p14:creationId xmlns:p14="http://schemas.microsoft.com/office/powerpoint/2010/main" val="53207616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ree, grass, outdoor&#10;&#10;Description generated with very high confidence">
            <a:extLst>
              <a:ext uri="{FF2B5EF4-FFF2-40B4-BE49-F238E27FC236}">
                <a16:creationId xmlns:a16="http://schemas.microsoft.com/office/drawing/2014/main" id="{6DCA148A-CAA8-4BD0-B5E6-9AC70407DB2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4" name="Title 2">
            <a:extLst>
              <a:ext uri="{FF2B5EF4-FFF2-40B4-BE49-F238E27FC236}">
                <a16:creationId xmlns:a16="http://schemas.microsoft.com/office/drawing/2014/main" id="{03F10F47-F652-4AFE-AC57-CCE8E84D1CA5}"/>
              </a:ext>
            </a:extLst>
          </p:cNvPr>
          <p:cNvSpPr txBox="1">
            <a:spLocks/>
          </p:cNvSpPr>
          <p:nvPr/>
        </p:nvSpPr>
        <p:spPr>
          <a:xfrm>
            <a:off x="3790709" y="278924"/>
            <a:ext cx="5019049" cy="1850817"/>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Adelle-Regula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Georgia"/>
                <a:ea typeface="+mj-ea"/>
              </a:rPr>
              <a:t>The </a:t>
            </a:r>
            <a:r>
              <a:rPr kumimoji="0" lang="en-US" sz="4400" b="0"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Georgia"/>
                <a:ea typeface="+mj-ea"/>
              </a:rPr>
              <a:t>Power</a:t>
            </a:r>
            <a:r>
              <a:rPr kumimoji="0" lang="en-US" sz="4400" b="0" i="0" u="none" strike="noStrike" kern="1200" cap="none" spc="0" normalizeH="0" baseline="0" noProof="0" dirty="0">
                <a:ln>
                  <a:noFill/>
                </a:ln>
                <a:solidFill>
                  <a:prstClr val="white"/>
                </a:solidFill>
                <a:effectLst/>
                <a:uLnTx/>
                <a:uFillTx/>
                <a:latin typeface="Georgia"/>
                <a:ea typeface="+mj-ea"/>
              </a:rPr>
              <a:t> of a Godly </a:t>
            </a:r>
            <a:r>
              <a:rPr kumimoji="0" lang="en-US" sz="4400" b="0"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Georgia"/>
                <a:ea typeface="+mj-ea"/>
              </a:rPr>
              <a:t>Parent!</a:t>
            </a:r>
          </a:p>
        </p:txBody>
      </p:sp>
      <p:sp>
        <p:nvSpPr>
          <p:cNvPr id="5" name="Text Placeholder 4">
            <a:extLst>
              <a:ext uri="{FF2B5EF4-FFF2-40B4-BE49-F238E27FC236}">
                <a16:creationId xmlns:a16="http://schemas.microsoft.com/office/drawing/2014/main" id="{1590E2FC-A759-4410-B130-767599F53603}"/>
              </a:ext>
            </a:extLst>
          </p:cNvPr>
          <p:cNvSpPr txBox="1">
            <a:spLocks/>
          </p:cNvSpPr>
          <p:nvPr/>
        </p:nvSpPr>
        <p:spPr>
          <a:xfrm>
            <a:off x="3720229" y="1829763"/>
            <a:ext cx="5185775" cy="728242"/>
          </a:xfrm>
          <a:prstGeom prst="rect">
            <a:avLst/>
          </a:prstGeom>
        </p:spPr>
        <p:txBody>
          <a:bodyPr>
            <a:normAutofit fontScale="55000" lnSpcReduction="20000"/>
          </a:bodyPr>
          <a:lstStyle>
            <a:lvl1pPr marL="0" indent="0" algn="ctr" defTabSz="914400" rtl="0" eaLnBrk="1" latinLnBrk="0" hangingPunct="1">
              <a:spcBef>
                <a:spcPct val="20000"/>
              </a:spcBef>
              <a:buFont typeface="Arial"/>
              <a:buNone/>
              <a:defRPr sz="3000" kern="1200">
                <a:solidFill>
                  <a:schemeClr val="tx1"/>
                </a:solidFill>
                <a:latin typeface="+mn-lt"/>
                <a:ea typeface="+mn-ea"/>
                <a:cs typeface="Apple Chancery"/>
              </a:defRPr>
            </a:lvl1pPr>
            <a:lvl2pPr marL="914400" indent="-457200" algn="ctr" defTabSz="914400" rtl="0" eaLnBrk="1" latinLnBrk="0" hangingPunct="1">
              <a:spcBef>
                <a:spcPct val="20000"/>
              </a:spcBef>
              <a:buFont typeface="Arial"/>
              <a:buChar char="•"/>
              <a:defRPr sz="3000" kern="1200">
                <a:solidFill>
                  <a:schemeClr val="tx1"/>
                </a:solidFill>
                <a:latin typeface="+mn-lt"/>
                <a:ea typeface="+mn-ea"/>
                <a:cs typeface="Apple Chancery"/>
              </a:defRPr>
            </a:lvl2pPr>
            <a:lvl3pPr marL="914400" indent="0" algn="ctr" defTabSz="914400" rtl="0" eaLnBrk="1" latinLnBrk="0" hangingPunct="1">
              <a:spcBef>
                <a:spcPct val="20000"/>
              </a:spcBef>
              <a:buFont typeface="Arial" pitchFamily="34" charset="0"/>
              <a:buNone/>
              <a:defRPr sz="3000" kern="1200">
                <a:solidFill>
                  <a:schemeClr val="tx1"/>
                </a:solidFill>
                <a:latin typeface="+mn-lt"/>
                <a:ea typeface="+mn-ea"/>
                <a:cs typeface="Apple Chancery"/>
              </a:defRPr>
            </a:lvl3pPr>
            <a:lvl4pPr marL="1371600" indent="0" algn="ctr" defTabSz="914400" rtl="0" eaLnBrk="1" latinLnBrk="0" hangingPunct="1">
              <a:spcBef>
                <a:spcPct val="20000"/>
              </a:spcBef>
              <a:buFont typeface="Arial" pitchFamily="34" charset="0"/>
              <a:buNone/>
              <a:defRPr sz="3000" kern="1200">
                <a:solidFill>
                  <a:schemeClr val="tx1"/>
                </a:solidFill>
                <a:latin typeface="+mn-lt"/>
                <a:ea typeface="+mn-ea"/>
                <a:cs typeface="Apple Chancery"/>
              </a:defRPr>
            </a:lvl4pPr>
            <a:lvl5pPr marL="1828800" indent="0" algn="ctr" defTabSz="914400" rtl="0" eaLnBrk="1" latinLnBrk="0" hangingPunct="1">
              <a:spcBef>
                <a:spcPct val="20000"/>
              </a:spcBef>
              <a:buFont typeface="Arial" pitchFamily="34" charset="0"/>
              <a:buNone/>
              <a:defRPr sz="3000" kern="1200">
                <a:solidFill>
                  <a:schemeClr val="tx1"/>
                </a:solidFill>
                <a:latin typeface="+mn-lt"/>
                <a:ea typeface="+mn-ea"/>
                <a:cs typeface="Apple Chancery"/>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a:buNone/>
              <a:tabLst/>
              <a:defRPr/>
            </a:pPr>
            <a:r>
              <a:rPr kumimoji="0" lang="en-US" sz="3000" b="0" i="0" u="none" strike="noStrike" kern="1200" cap="none" spc="0" normalizeH="0" baseline="0" noProof="0" dirty="0">
                <a:ln>
                  <a:noFill/>
                </a:ln>
                <a:solidFill>
                  <a:srgbClr val="F9F9A3"/>
                </a:solidFill>
                <a:effectLst/>
                <a:uLnTx/>
                <a:uFillTx/>
                <a:latin typeface="Georgia"/>
                <a:ea typeface="+mn-ea"/>
              </a:rPr>
              <a:t>1 Samuel 1:27 For this child I prayed; and the LORD hath given me my petition which I asked of him: </a:t>
            </a:r>
          </a:p>
        </p:txBody>
      </p:sp>
    </p:spTree>
    <p:extLst>
      <p:ext uri="{BB962C8B-B14F-4D97-AF65-F5344CB8AC3E}">
        <p14:creationId xmlns:p14="http://schemas.microsoft.com/office/powerpoint/2010/main" val="283476992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ormAutofit/>
          </a:bodyPr>
          <a:lstStyle/>
          <a:p>
            <a:r>
              <a:rPr lang="en-US" sz="3600" dirty="0">
                <a:effectLst>
                  <a:outerShdw blurRad="38100" dist="38100" dir="2700000" algn="tl">
                    <a:srgbClr val="000000">
                      <a:alpha val="43137"/>
                    </a:srgbClr>
                  </a:outerShdw>
                </a:effectLst>
              </a:rPr>
              <a:t>“The hand that rocks the cradle </a:t>
            </a:r>
          </a:p>
          <a:p>
            <a:r>
              <a:rPr lang="en-US" sz="3600" dirty="0">
                <a:effectLst>
                  <a:outerShdw blurRad="38100" dist="38100" dir="2700000" algn="tl">
                    <a:srgbClr val="000000">
                      <a:alpha val="43137"/>
                    </a:srgbClr>
                  </a:outerShdw>
                </a:effectLst>
              </a:rPr>
              <a:t>rules the world</a:t>
            </a:r>
            <a:r>
              <a:rPr lang="en-US" sz="3200"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26722945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98281"/>
            <a:ext cx="2721935" cy="1236377"/>
          </a:xfrm>
        </p:spPr>
        <p:txBody>
          <a:bodyPr>
            <a:normAutofit fontScale="90000"/>
          </a:bodyPr>
          <a:lstStyle/>
          <a:p>
            <a:r>
              <a:rPr lang="en-US" sz="2800" dirty="0"/>
              <a:t> </a:t>
            </a:r>
            <a:r>
              <a:rPr lang="en-US" sz="3300" dirty="0"/>
              <a:t>Godly parents invest their lives to </a:t>
            </a:r>
            <a:r>
              <a:rPr lang="en-US" sz="3300" u="sng" dirty="0"/>
              <a:t>training up </a:t>
            </a:r>
            <a:r>
              <a:rPr lang="en-US" sz="3300" dirty="0"/>
              <a:t>their children.</a:t>
            </a:r>
          </a:p>
        </p:txBody>
      </p:sp>
      <p:sp>
        <p:nvSpPr>
          <p:cNvPr id="5" name="Text Placeholder 4"/>
          <p:cNvSpPr>
            <a:spLocks noGrp="1"/>
          </p:cNvSpPr>
          <p:nvPr>
            <p:ph type="body" sz="quarter" idx="11"/>
          </p:nvPr>
        </p:nvSpPr>
        <p:spPr/>
        <p:txBody>
          <a:bodyPr/>
          <a:lstStyle/>
          <a:p>
            <a:pPr marL="457200" indent="-457200" algn="l">
              <a:buFont typeface="Arial" panose="020B0604020202020204" pitchFamily="34" charset="0"/>
              <a:buChar char="•"/>
            </a:pPr>
            <a:r>
              <a:rPr lang="en-US" dirty="0">
                <a:effectLst>
                  <a:outerShdw blurRad="38100" dist="38100" dir="2700000" algn="tl">
                    <a:srgbClr val="000000">
                      <a:alpha val="43137"/>
                    </a:srgbClr>
                  </a:outerShdw>
                </a:effectLst>
              </a:rPr>
              <a:t>Hannah was making the investment in Samuel to give him as a </a:t>
            </a:r>
            <a:r>
              <a:rPr lang="en-US" u="sng" dirty="0">
                <a:effectLst>
                  <a:outerShdw blurRad="38100" dist="38100" dir="2700000" algn="tl">
                    <a:srgbClr val="000000">
                      <a:alpha val="43137"/>
                    </a:srgbClr>
                  </a:outerShdw>
                </a:effectLst>
              </a:rPr>
              <a:t>living sacrifice</a:t>
            </a:r>
            <a:r>
              <a:rPr lang="en-US" dirty="0">
                <a:effectLst>
                  <a:outerShdw blurRad="38100" dist="38100" dir="2700000" algn="tl">
                    <a:srgbClr val="000000">
                      <a:alpha val="43137"/>
                    </a:srgbClr>
                  </a:outerShdw>
                </a:effectLst>
              </a:rPr>
              <a:t>.</a:t>
            </a:r>
          </a:p>
          <a:p>
            <a:pPr marL="457200" indent="-457200" algn="l">
              <a:buFont typeface="Arial" panose="020B0604020202020204" pitchFamily="34" charset="0"/>
              <a:buChar char="•"/>
            </a:pPr>
            <a:endParaRPr lang="en-US" dirty="0"/>
          </a:p>
        </p:txBody>
      </p:sp>
    </p:spTree>
    <p:extLst>
      <p:ext uri="{BB962C8B-B14F-4D97-AF65-F5344CB8AC3E}">
        <p14:creationId xmlns:p14="http://schemas.microsoft.com/office/powerpoint/2010/main" val="140548390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26736" y="421371"/>
            <a:ext cx="8160063" cy="4434163"/>
          </a:xfrm>
        </p:spPr>
        <p:txBody>
          <a:bodyPr>
            <a:normAutofit/>
          </a:bodyPr>
          <a:lstStyle/>
          <a:p>
            <a:pPr marL="457200" indent="-457200" algn="l">
              <a:buFont typeface="Arial" panose="020B0604020202020204" pitchFamily="34" charset="0"/>
              <a:buChar char="•"/>
            </a:pPr>
            <a:r>
              <a:rPr lang="en-US" dirty="0"/>
              <a:t>Proverbs 22:6 Train up a child in the way he should go: and when he is old, he will not depart from it. </a:t>
            </a:r>
          </a:p>
        </p:txBody>
      </p:sp>
    </p:spTree>
    <p:extLst>
      <p:ext uri="{BB962C8B-B14F-4D97-AF65-F5344CB8AC3E}">
        <p14:creationId xmlns:p14="http://schemas.microsoft.com/office/powerpoint/2010/main" val="38772539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98281"/>
            <a:ext cx="2721935" cy="1236377"/>
          </a:xfrm>
        </p:spPr>
        <p:txBody>
          <a:bodyPr>
            <a:normAutofit fontScale="90000"/>
          </a:bodyPr>
          <a:lstStyle/>
          <a:p>
            <a:r>
              <a:rPr lang="en-US" sz="2800" dirty="0"/>
              <a:t> </a:t>
            </a:r>
            <a:r>
              <a:rPr lang="en-US" sz="3300" dirty="0"/>
              <a:t>Godly parents invest their lives to </a:t>
            </a:r>
            <a:r>
              <a:rPr lang="en-US" sz="3300" u="sng" dirty="0"/>
              <a:t>training up </a:t>
            </a:r>
            <a:r>
              <a:rPr lang="en-US" sz="3300" dirty="0"/>
              <a:t>their children.</a:t>
            </a:r>
          </a:p>
        </p:txBody>
      </p:sp>
      <p:sp>
        <p:nvSpPr>
          <p:cNvPr id="5" name="Text Placeholder 4"/>
          <p:cNvSpPr>
            <a:spLocks noGrp="1"/>
          </p:cNvSpPr>
          <p:nvPr>
            <p:ph type="body" sz="quarter" idx="11"/>
          </p:nvPr>
        </p:nvSpPr>
        <p:spPr/>
        <p:txBody>
          <a:bodyPr/>
          <a:lstStyle/>
          <a:p>
            <a:pPr marL="457200" indent="-457200" algn="l">
              <a:buFont typeface="Arial" panose="020B0604020202020204" pitchFamily="34" charset="0"/>
              <a:buChar char="•"/>
            </a:pPr>
            <a:r>
              <a:rPr lang="en-US" dirty="0">
                <a:effectLst>
                  <a:outerShdw blurRad="38100" dist="38100" dir="2700000" algn="tl">
                    <a:srgbClr val="000000">
                      <a:alpha val="43137"/>
                    </a:srgbClr>
                  </a:outerShdw>
                </a:effectLst>
              </a:rPr>
              <a:t>Hannah was making the investment in Samuel to give him as a </a:t>
            </a:r>
            <a:r>
              <a:rPr lang="en-US" u="sng" dirty="0">
                <a:effectLst>
                  <a:outerShdw blurRad="38100" dist="38100" dir="2700000" algn="tl">
                    <a:srgbClr val="000000">
                      <a:alpha val="43137"/>
                    </a:srgbClr>
                  </a:outerShdw>
                </a:effectLst>
              </a:rPr>
              <a:t>living sacrifice</a:t>
            </a:r>
            <a:r>
              <a:rPr lang="en-US" dirty="0">
                <a:effectLst>
                  <a:outerShdw blurRad="38100" dist="38100" dir="2700000" algn="tl">
                    <a:srgbClr val="000000">
                      <a:alpha val="43137"/>
                    </a:srgbClr>
                  </a:outerShdw>
                </a:effectLst>
              </a:rPr>
              <a:t>.</a:t>
            </a:r>
          </a:p>
          <a:p>
            <a:pPr marL="457200" indent="-457200" algn="l">
              <a:buFont typeface="Arial" panose="020B0604020202020204" pitchFamily="34" charset="0"/>
              <a:buChar char="•"/>
            </a:pPr>
            <a:r>
              <a:rPr lang="en-US" dirty="0">
                <a:effectLst>
                  <a:outerShdw blurRad="38100" dist="38100" dir="2700000" algn="tl">
                    <a:srgbClr val="000000">
                      <a:alpha val="43137"/>
                    </a:srgbClr>
                  </a:outerShdw>
                </a:effectLst>
              </a:rPr>
              <a:t>Husbands, let’s support our wives to follow after God’s leading in their lives.</a:t>
            </a:r>
          </a:p>
          <a:p>
            <a:pPr marL="457200" indent="-457200" algn="l">
              <a:buFont typeface="Arial" panose="020B0604020202020204" pitchFamily="34" charset="0"/>
              <a:buChar char="•"/>
            </a:pPr>
            <a:endParaRPr lang="en-US" dirty="0"/>
          </a:p>
        </p:txBody>
      </p:sp>
    </p:spTree>
    <p:extLst>
      <p:ext uri="{BB962C8B-B14F-4D97-AF65-F5344CB8AC3E}">
        <p14:creationId xmlns:p14="http://schemas.microsoft.com/office/powerpoint/2010/main" val="265951214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98281"/>
            <a:ext cx="2721935" cy="1236377"/>
          </a:xfrm>
        </p:spPr>
        <p:txBody>
          <a:bodyPr>
            <a:normAutofit fontScale="90000"/>
          </a:bodyPr>
          <a:lstStyle/>
          <a:p>
            <a:r>
              <a:rPr lang="en-US" sz="2800" dirty="0"/>
              <a:t> </a:t>
            </a:r>
            <a:r>
              <a:rPr lang="en-US" sz="3300" dirty="0"/>
              <a:t>Godly parents </a:t>
            </a:r>
            <a:r>
              <a:rPr lang="en-US" sz="3300" u="sng" dirty="0"/>
              <a:t>give</a:t>
            </a:r>
            <a:r>
              <a:rPr lang="en-US" sz="3300" dirty="0"/>
              <a:t> their children to God.</a:t>
            </a:r>
          </a:p>
        </p:txBody>
      </p:sp>
      <p:sp>
        <p:nvSpPr>
          <p:cNvPr id="5" name="Text Placeholder 4"/>
          <p:cNvSpPr>
            <a:spLocks noGrp="1"/>
          </p:cNvSpPr>
          <p:nvPr>
            <p:ph type="body" sz="quarter" idx="11"/>
          </p:nvPr>
        </p:nvSpPr>
        <p:spPr/>
        <p:txBody>
          <a:bodyPr/>
          <a:lstStyle/>
          <a:p>
            <a:pPr marL="457200" indent="-457200" algn="l">
              <a:buFont typeface="Arial" panose="020B0604020202020204" pitchFamily="34" charset="0"/>
              <a:buChar char="•"/>
            </a:pPr>
            <a:r>
              <a:rPr lang="en-US" dirty="0">
                <a:effectLst>
                  <a:outerShdw blurRad="38100" dist="38100" dir="2700000" algn="tl">
                    <a:srgbClr val="000000">
                      <a:alpha val="43137"/>
                    </a:srgbClr>
                  </a:outerShdw>
                </a:effectLst>
              </a:rPr>
              <a:t>Samuel would have been at least 3 </a:t>
            </a:r>
            <a:r>
              <a:rPr lang="en-US" dirty="0" err="1">
                <a:effectLst>
                  <a:outerShdw blurRad="38100" dist="38100" dir="2700000" algn="tl">
                    <a:srgbClr val="000000">
                      <a:alpha val="43137"/>
                    </a:srgbClr>
                  </a:outerShdw>
                </a:effectLst>
              </a:rPr>
              <a:t>yrs</a:t>
            </a:r>
            <a:r>
              <a:rPr lang="en-US" dirty="0">
                <a:effectLst>
                  <a:outerShdw blurRad="38100" dist="38100" dir="2700000" algn="tl">
                    <a:srgbClr val="000000">
                      <a:alpha val="43137"/>
                    </a:srgbClr>
                  </a:outerShdw>
                </a:effectLst>
              </a:rPr>
              <a:t> old.</a:t>
            </a:r>
          </a:p>
          <a:p>
            <a:pPr marL="457200" indent="-457200" algn="l">
              <a:buFont typeface="Arial" panose="020B0604020202020204" pitchFamily="34" charset="0"/>
              <a:buChar char="•"/>
            </a:pPr>
            <a:r>
              <a:rPr lang="en-US" dirty="0">
                <a:effectLst>
                  <a:outerShdw blurRad="38100" dist="38100" dir="2700000" algn="tl">
                    <a:srgbClr val="000000">
                      <a:alpha val="43137"/>
                    </a:srgbClr>
                  </a:outerShdw>
                </a:effectLst>
              </a:rPr>
              <a:t>As the first born was to be redeemed by a </a:t>
            </a:r>
            <a:r>
              <a:rPr lang="en-US" u="sng" dirty="0">
                <a:effectLst>
                  <a:outerShdw blurRad="38100" dist="38100" dir="2700000" algn="tl">
                    <a:srgbClr val="000000">
                      <a:alpha val="43137"/>
                    </a:srgbClr>
                  </a:outerShdw>
                </a:effectLst>
              </a:rPr>
              <a:t>sacrifice</a:t>
            </a:r>
            <a:r>
              <a:rPr lang="en-US" dirty="0">
                <a:effectLst>
                  <a:outerShdw blurRad="38100" dist="38100" dir="2700000" algn="tl">
                    <a:srgbClr val="000000">
                      <a:alpha val="43137"/>
                    </a:srgbClr>
                  </a:outerShdw>
                </a:effectLst>
              </a:rPr>
              <a:t>!</a:t>
            </a:r>
          </a:p>
          <a:p>
            <a:pPr marL="457200" indent="-457200" algn="l">
              <a:buFont typeface="Arial" panose="020B0604020202020204" pitchFamily="34" charset="0"/>
              <a:buChar char="•"/>
            </a:pPr>
            <a:endParaRPr lang="en-US" dirty="0"/>
          </a:p>
        </p:txBody>
      </p:sp>
    </p:spTree>
    <p:extLst>
      <p:ext uri="{BB962C8B-B14F-4D97-AF65-F5344CB8AC3E}">
        <p14:creationId xmlns:p14="http://schemas.microsoft.com/office/powerpoint/2010/main" val="413788909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26736" y="421371"/>
            <a:ext cx="8160063" cy="4434163"/>
          </a:xfrm>
        </p:spPr>
        <p:txBody>
          <a:bodyPr>
            <a:normAutofit fontScale="92500" lnSpcReduction="10000"/>
          </a:bodyPr>
          <a:lstStyle/>
          <a:p>
            <a:pPr marL="457200" indent="-457200" algn="l">
              <a:buFont typeface="Arial" panose="020B0604020202020204" pitchFamily="34" charset="0"/>
              <a:buChar char="•"/>
            </a:pPr>
            <a:r>
              <a:rPr lang="en-US" dirty="0"/>
              <a:t>Exodus 13:11-13 And it shall be when the LORD shall bring thee into the land of the Canaanites, as he </a:t>
            </a:r>
            <a:r>
              <a:rPr lang="en-US" dirty="0" err="1"/>
              <a:t>sware</a:t>
            </a:r>
            <a:r>
              <a:rPr lang="en-US" dirty="0"/>
              <a:t> unto thee and to thy fathers, and shall give it thee, 12  That thou shalt set apart unto the LORD all that </a:t>
            </a:r>
            <a:r>
              <a:rPr lang="en-US" dirty="0" err="1"/>
              <a:t>openeth</a:t>
            </a:r>
            <a:r>
              <a:rPr lang="en-US" dirty="0"/>
              <a:t> the matrix, and every firstling that cometh of a beast which thou hast; the males shall be the LORD'S. 13  And every firstling of an ass thou shalt redeem with a lamb; and if thou wilt not redeem it, then thou shalt break his neck: and all the firstborn of man among thy children shalt thou redeem. </a:t>
            </a:r>
          </a:p>
        </p:txBody>
      </p:sp>
    </p:spTree>
    <p:extLst>
      <p:ext uri="{BB962C8B-B14F-4D97-AF65-F5344CB8AC3E}">
        <p14:creationId xmlns:p14="http://schemas.microsoft.com/office/powerpoint/2010/main" val="39467862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sz="3200" dirty="0">
                <a:effectLst>
                  <a:outerShdw blurRad="38100" dist="38100" dir="2700000" algn="tl">
                    <a:srgbClr val="000000">
                      <a:alpha val="43137"/>
                    </a:srgbClr>
                  </a:outerShdw>
                </a:effectLst>
              </a:rPr>
              <a:t>Hannah had trained Samuel </a:t>
            </a:r>
          </a:p>
          <a:p>
            <a:r>
              <a:rPr lang="en-US" sz="3200" dirty="0">
                <a:effectLst>
                  <a:outerShdw blurRad="38100" dist="38100" dir="2700000" algn="tl">
                    <a:srgbClr val="000000">
                      <a:alpha val="43137"/>
                    </a:srgbClr>
                  </a:outerShdw>
                </a:effectLst>
              </a:rPr>
              <a:t>and now was giving him to </a:t>
            </a:r>
          </a:p>
          <a:p>
            <a:r>
              <a:rPr lang="en-US" sz="3200" dirty="0">
                <a:effectLst>
                  <a:outerShdw blurRad="38100" dist="38100" dir="2700000" algn="tl">
                    <a:srgbClr val="000000">
                      <a:alpha val="43137"/>
                    </a:srgbClr>
                  </a:outerShdw>
                </a:effectLst>
              </a:rPr>
              <a:t>be a </a:t>
            </a:r>
            <a:r>
              <a:rPr lang="en-US" sz="3200" u="sng" dirty="0">
                <a:effectLst>
                  <a:outerShdw blurRad="38100" dist="38100" dir="2700000" algn="tl">
                    <a:srgbClr val="000000">
                      <a:alpha val="43137"/>
                    </a:srgbClr>
                  </a:outerShdw>
                </a:effectLst>
              </a:rPr>
              <a:t>living sacrifice</a:t>
            </a:r>
            <a:r>
              <a:rPr lang="en-US" sz="3200" dirty="0">
                <a:effectLst>
                  <a:outerShdw blurRad="38100" dist="38100" dir="2700000" algn="tl">
                    <a:srgbClr val="000000">
                      <a:alpha val="43137"/>
                    </a:srgbClr>
                  </a:outerShdw>
                </a:effectLst>
              </a:rPr>
              <a:t> to the Lord. </a:t>
            </a:r>
            <a:endParaRPr lang="en-US" dirty="0"/>
          </a:p>
        </p:txBody>
      </p:sp>
    </p:spTree>
    <p:extLst>
      <p:ext uri="{BB962C8B-B14F-4D97-AF65-F5344CB8AC3E}">
        <p14:creationId xmlns:p14="http://schemas.microsoft.com/office/powerpoint/2010/main" val="5442581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sz="3200" dirty="0">
                <a:effectLst>
                  <a:outerShdw blurRad="38100" dist="38100" dir="2700000" algn="tl">
                    <a:srgbClr val="000000">
                      <a:alpha val="43137"/>
                    </a:srgbClr>
                  </a:outerShdw>
                </a:effectLst>
              </a:rPr>
              <a:t>Hannah kept her </a:t>
            </a:r>
            <a:r>
              <a:rPr lang="en-US" sz="3200" u="sng" dirty="0">
                <a:effectLst>
                  <a:outerShdw blurRad="38100" dist="38100" dir="2700000" algn="tl">
                    <a:srgbClr val="000000">
                      <a:alpha val="43137"/>
                    </a:srgbClr>
                  </a:outerShdw>
                </a:effectLst>
              </a:rPr>
              <a:t>vows</a:t>
            </a:r>
            <a:r>
              <a:rPr lang="en-US" sz="3200" dirty="0">
                <a:effectLst>
                  <a:outerShdw blurRad="38100" dist="38100" dir="2700000" algn="tl">
                    <a:srgbClr val="000000">
                      <a:alpha val="43137"/>
                    </a:srgbClr>
                  </a:outerShdw>
                </a:effectLst>
              </a:rPr>
              <a:t> to the Lord! </a:t>
            </a:r>
            <a:endParaRPr lang="en-US" dirty="0"/>
          </a:p>
        </p:txBody>
      </p:sp>
    </p:spTree>
    <p:extLst>
      <p:ext uri="{BB962C8B-B14F-4D97-AF65-F5344CB8AC3E}">
        <p14:creationId xmlns:p14="http://schemas.microsoft.com/office/powerpoint/2010/main" val="25854680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Defaul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1292</TotalTime>
  <Words>604</Words>
  <Application>Microsoft Office PowerPoint</Application>
  <PresentationFormat>On-screen Show (16:9)</PresentationFormat>
  <Paragraphs>35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Adelle-Regular</vt:lpstr>
      <vt:lpstr>Apple Chancery</vt:lpstr>
      <vt:lpstr>Arial</vt:lpstr>
      <vt:lpstr>Georgia</vt:lpstr>
      <vt:lpstr>Default</vt:lpstr>
      <vt:lpstr>PowerPoint Presentation</vt:lpstr>
      <vt:lpstr>PowerPoint Presentation</vt:lpstr>
      <vt:lpstr> Godly parents invest their lives to training up their children.</vt:lpstr>
      <vt:lpstr>PowerPoint Presentation</vt:lpstr>
      <vt:lpstr> Godly parents invest their lives to training up their children.</vt:lpstr>
      <vt:lpstr> Godly parents give their children to God.</vt:lpstr>
      <vt:lpstr>PowerPoint Presentation</vt:lpstr>
      <vt:lpstr>PowerPoint Presentation</vt:lpstr>
      <vt:lpstr>PowerPoint Presentation</vt:lpstr>
      <vt:lpstr>PowerPoint Presentation</vt:lpstr>
      <vt:lpstr>PowerPoint Presentation</vt:lpstr>
      <vt:lpstr>PowerPoint Presentation</vt:lpstr>
      <vt:lpstr>The SUCCESS of a godly parent! </vt:lpstr>
      <vt:lpstr>PowerPoint Presentation</vt:lpstr>
      <vt:lpstr>PowerPoint Presentation</vt:lpstr>
      <vt:lpstr>PowerPoint Presentation</vt:lpstr>
      <vt:lpstr>PowerPoint Presentation</vt:lpstr>
      <vt:lpstr>PowerPoint Presentation</vt:lpstr>
    </vt:vector>
  </TitlesOfParts>
  <Company>RT Creative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Chapman</dc:creator>
  <cp:lastModifiedBy>Sam M.</cp:lastModifiedBy>
  <cp:revision>22</cp:revision>
  <dcterms:created xsi:type="dcterms:W3CDTF">2014-03-26T14:03:34Z</dcterms:created>
  <dcterms:modified xsi:type="dcterms:W3CDTF">2017-09-03T13:28:37Z</dcterms:modified>
</cp:coreProperties>
</file>